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94650"/>
  </p:normalViewPr>
  <p:slideViewPr>
    <p:cSldViewPr snapToGrid="0">
      <p:cViewPr varScale="1">
        <p:scale>
          <a:sx n="146" d="100"/>
          <a:sy n="146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customXml" Target="../ink/ink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Standard 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</TotalTime>
  <Words>466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Arial</vt:lpstr>
      <vt:lpstr>Anaheim</vt:lpstr>
      <vt:lpstr>Cousine</vt:lpstr>
      <vt:lpstr>Bai Jamjuree</vt:lpstr>
      <vt:lpstr>Nunito Light</vt:lpstr>
      <vt:lpstr>Anonymous Pro</vt:lpstr>
      <vt:lpstr>Source Code Pro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122</cp:revision>
  <dcterms:modified xsi:type="dcterms:W3CDTF">2024-05-13T07:25:13Z</dcterms:modified>
</cp:coreProperties>
</file>